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2f1416b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2f1416b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a453bdb6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a453bdb6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-&gt; 노가다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-&gt; 구조 분석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a453bdb6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a453bdb6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온도로 인해 토크가 제한되지만, Agent는 이 정보를 알 수 없다.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실제 해당 토크를 만들 수 없지만, 해당 힘을 만들기 위해 전력이 최대로 들어갑니다. 이로 인해 온도가 더 크게 증가합니다.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센서 값과 동일한 st_t_housing 온도를 기반으로 Observation(측정)값으로 넣어주면 Agent 스스로 토크 제한 상황을 인지하고,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Agent 스스로가 발열에 따른 최대 토크를 제한시켜 명령하면 온도의 증가폭을 줄이고, 안정적으로 토크를 발생시킬 수 있을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제한된 상황을 스스로 극복할 수 있지 않을까?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데이터를 어떻게 수정할것인지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온도에 따른 엑션 플래닝을 어떻게 할것인지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변위값으로 viualize 방법을 찾아보자. 좀 더 시각적으로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a453bdb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a453bdb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Action </a:t>
            </a:r>
            <a:r>
              <a:rPr lang="ko"/>
              <a:t>플래닝을 어떻게 할것인지? 환경 구축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반복 작업 플래닝을 어떻게 할것인지?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5b28c1b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5b28c1b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311a18e4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311a18e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311a18e4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311a18e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heat_state에 안넣었냐? -&gt; 했는데 오류, 향후 수정 가능할 듯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453bdb6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453bdb6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311a18e4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311a18e4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16sec </a:t>
            </a:r>
            <a:r>
              <a:rPr lang="ko"/>
              <a:t>부터의 Toddlerbot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311a18e4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311a18e4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유의미한 그래프만 추출할 것!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2cbde8e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2cbde8e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a453bdb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a453bd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gif"/><Relationship Id="rId5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150" y="0"/>
            <a:ext cx="9144000" cy="6015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76200">
              <a:srgbClr val="595959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447000"/>
            <a:ext cx="85206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3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Weekly Report 2025-09-02</a:t>
            </a:r>
            <a:endParaRPr b="1" sz="5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2661775"/>
            <a:ext cx="85206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chemeClr val="dk1"/>
                </a:solidFill>
                <a:highlight>
                  <a:srgbClr val="FFFFFF"/>
                </a:highlight>
              </a:rPr>
              <a:t>Written on Aug 29, 2025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rgbClr val="000000"/>
                </a:solidFill>
                <a:highlight>
                  <a:srgbClr val="FFFFFF"/>
                </a:highlight>
              </a:rPr>
              <a:t>Presenter : </a:t>
            </a:r>
            <a:r>
              <a:rPr i="1" lang="ko" sz="2800">
                <a:highlight>
                  <a:srgbClr val="FFFFFF"/>
                </a:highlight>
              </a:rPr>
              <a:t>EunwooSong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highlight>
                  <a:srgbClr val="FFFFFF"/>
                </a:highlight>
              </a:rPr>
              <a:t>song200348@gmail.com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361375" y="140805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>
            <a:off x="361375" y="243010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079075" y="2452175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4A86E8"/>
                </a:solidFill>
              </a:rPr>
              <a:t>ToddlerBot Simulation</a:t>
            </a:r>
            <a:endParaRPr i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ING…</a:t>
            </a:r>
            <a:endParaRPr b="1" sz="2000"/>
          </a:p>
        </p:txBody>
      </p:sp>
      <p:sp>
        <p:nvSpPr>
          <p:cNvPr id="150" name="Google Shape;150;p2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5" y="1251950"/>
            <a:ext cx="4650027" cy="34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Result (HeatState)</a:t>
            </a:r>
            <a:endParaRPr b="1" sz="2000"/>
          </a:p>
        </p:txBody>
      </p:sp>
      <p:sp>
        <p:nvSpPr>
          <p:cNvPr id="160" name="Google Shape;160;p2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013" y="1087974"/>
            <a:ext cx="3721212" cy="19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875" y="1113838"/>
            <a:ext cx="2676101" cy="193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960" y="3114050"/>
            <a:ext cx="3168375" cy="17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TODO</a:t>
            </a:r>
            <a:endParaRPr b="1" sz="2000"/>
          </a:p>
        </p:txBody>
      </p:sp>
      <p:sp>
        <p:nvSpPr>
          <p:cNvPr id="172" name="Google Shape;172;p2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245225" y="1147625"/>
            <a:ext cx="8520600" cy="3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적절한 물리 가중치 구하기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실제 모델에서 </a:t>
            </a: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어떻게 측정할 것인지?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모터별 config.json 파일 생성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XC330, 2XC430, XM430, 2XL430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DR(Domain Randomization) </a:t>
            </a: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지원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Observation 구조 파악 이후, st_t_housing 값을 어떻게 넣을 것인지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보상은 어떻게 설정할 것인지?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다른 Policy 학습 방법?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Index</a:t>
            </a:r>
            <a:endParaRPr b="1" i="1" sz="2500"/>
          </a:p>
        </p:txBody>
      </p:sp>
      <p:sp>
        <p:nvSpPr>
          <p:cNvPr id="68" name="Google Shape;68;p1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Done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mjx_env를 바탕으로 mtjx_env 통합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실행 결과 확인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35500" y="2135675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D0D0D"/>
                </a:solidFill>
                <a:highlight>
                  <a:srgbClr val="FFFFFF"/>
                </a:highlight>
              </a:rPr>
              <a:t>mjtx_env </a:t>
            </a:r>
            <a:r>
              <a:rPr b="1" lang="ko" sz="2000">
                <a:solidFill>
                  <a:srgbClr val="0D0D0D"/>
                </a:solidFill>
                <a:highlight>
                  <a:srgbClr val="FFFFFF"/>
                </a:highlight>
              </a:rPr>
              <a:t>오류 수정</a:t>
            </a:r>
            <a:endParaRPr b="1" sz="2000"/>
          </a:p>
        </p:txBody>
      </p:sp>
      <p:sp>
        <p:nvSpPr>
          <p:cNvPr id="78" name="Google Shape;78;p15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Done</a:t>
            </a:r>
            <a:endParaRPr b="1" sz="2000"/>
          </a:p>
        </p:txBody>
      </p:sp>
      <p:sp>
        <p:nvSpPr>
          <p:cNvPr id="87" name="Google Shape;87;p1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highlight>
                  <a:srgbClr val="FFFFFF"/>
                </a:highlight>
              </a:rPr>
              <a:t>state.info</a:t>
            </a: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에 연산에 필요한 물리 상수 추가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R_e, c_core, c_housing, etc…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jax.lax.scan() 함수의 carry_state, output 수정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pure function으로 구조 개편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추론 시간이 오래걸렸던 오류 수정 (분당 0.2step -&gt; 초당 96step)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99999"/>
                </a:solidFill>
                <a:highlight>
                  <a:srgbClr val="FFFFFF"/>
                </a:highlight>
              </a:rPr>
              <a:t>향후 개선 방향</a:t>
            </a:r>
            <a:endParaRPr b="1" sz="180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ko" sz="1800">
                <a:solidFill>
                  <a:srgbClr val="999999"/>
                </a:solidFill>
                <a:highlight>
                  <a:srgbClr val="FFFFFF"/>
                </a:highlight>
              </a:rPr>
              <a:t>heat_state로 구조 개편</a:t>
            </a:r>
            <a:endParaRPr sz="1800"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2697069"/>
            <a:ext cx="3526799" cy="220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기존의 오류</a:t>
            </a:r>
            <a:endParaRPr b="1" sz="2000"/>
          </a:p>
        </p:txBody>
      </p:sp>
      <p:sp>
        <p:nvSpPr>
          <p:cNvPr id="98" name="Google Shape;98;p1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02" name="Google Shape;102;p17" title="제목 없는 비디오 - Clipchamp로 제작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525" y="1451500"/>
            <a:ext cx="2286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Result (1000~1389 steps)</a:t>
            </a:r>
            <a:endParaRPr b="1" sz="2000"/>
          </a:p>
        </p:txBody>
      </p:sp>
      <p:sp>
        <p:nvSpPr>
          <p:cNvPr id="108" name="Google Shape;108;p1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12" name="Google Shape;112;p18" title="torque_limited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050" y="1300025"/>
            <a:ext cx="3039625" cy="30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 title="normal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871" y="1300025"/>
            <a:ext cx="3039625" cy="30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790875" y="4388650"/>
            <a:ext cx="234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999999"/>
                </a:solidFill>
              </a:rPr>
              <a:t>Normal (0~500steps)</a:t>
            </a:r>
            <a:endParaRPr sz="1500">
              <a:solidFill>
                <a:srgbClr val="999999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727050" y="4339650"/>
            <a:ext cx="375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999999"/>
                </a:solidFill>
              </a:rPr>
              <a:t>Torque limited (1000~1389 </a:t>
            </a:r>
            <a:r>
              <a:rPr lang="ko" sz="1500">
                <a:solidFill>
                  <a:srgbClr val="999999"/>
                </a:solidFill>
              </a:rPr>
              <a:t>steps)</a:t>
            </a:r>
            <a:endParaRPr sz="1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Result (HeatState)</a:t>
            </a:r>
            <a:endParaRPr b="1" sz="2000"/>
          </a:p>
        </p:txBody>
      </p:sp>
      <p:sp>
        <p:nvSpPr>
          <p:cNvPr id="121" name="Google Shape;121;p1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25" name="Google Shape;125;p19" title="resul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475" y="1300025"/>
            <a:ext cx="6140652" cy="34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Trouble</a:t>
            </a:r>
            <a:endParaRPr b="1" sz="2000"/>
          </a:p>
        </p:txBody>
      </p:sp>
      <p:sp>
        <p:nvSpPr>
          <p:cNvPr id="131" name="Google Shape;131;p2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rabi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다른 모델에 적용하기 힘들다.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lphaL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pipeline 단에서 동작할 수 있도록 수정 필요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rabi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물리 가중치가 완벽하지 않아 Gap이 큼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lphaL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현재 25sec 정도 Agent가 실행되고 과열로 인해 넘어짐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235500" y="2135675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적절한 가중치 찾기</a:t>
            </a:r>
            <a:endParaRPr b="1" sz="2000"/>
          </a:p>
        </p:txBody>
      </p:sp>
      <p:sp>
        <p:nvSpPr>
          <p:cNvPr id="141" name="Google Shape;141;p21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